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notesMasterIdLst>
    <p:notesMasterId r:id="rId13"/>
  </p:notesMasterIdLst>
  <p:sldIdLst>
    <p:sldId id="376" r:id="rId2"/>
    <p:sldId id="382" r:id="rId3"/>
    <p:sldId id="260" r:id="rId4"/>
    <p:sldId id="384" r:id="rId5"/>
    <p:sldId id="327" r:id="rId6"/>
    <p:sldId id="385" r:id="rId7"/>
    <p:sldId id="328" r:id="rId8"/>
    <p:sldId id="383" r:id="rId9"/>
    <p:sldId id="329" r:id="rId10"/>
    <p:sldId id="375" r:id="rId11"/>
    <p:sldId id="338" r:id="rId12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98" d="100"/>
          <a:sy n="98" d="100"/>
        </p:scale>
        <p:origin x="27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5E5E2"/>
                </a:solidFill>
                <a:effectLst/>
                <a:latin typeface="__styreneB_5d855b"/>
              </a:rPr>
              <a:t>Search the web for Anthropic Claude 3 Opus best prompts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60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Create a landscape view image of what I would see if I were looking at Earth from the surface of Mars.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Create an image of a dystopian cityscape with the word “Dystopian” written big and floating in the sky.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61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this data and do a full data analysis with all data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0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https://www.kaggle.com/datasets/parulpandey/palmer-archipelago-antarctica-penguin-data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1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6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00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3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0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3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2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4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7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2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7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3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9A6CFC-7A8C-5948-8779-1EC5B202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645923"/>
            <a:ext cx="9906000" cy="1071563"/>
          </a:xfrm>
        </p:spPr>
        <p:txBody>
          <a:bodyPr/>
          <a:lstStyle/>
          <a:p>
            <a:r>
              <a:rPr lang="en-US" dirty="0"/>
              <a:t>Documents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D72EA-A1C3-36A0-32A5-51B0B0D7D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78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33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61172-A418-1EC9-F37F-493D32397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664" y="1058157"/>
            <a:ext cx="6237804" cy="1509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E6BB90-D625-ACF9-5624-BA706BA6F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074" y="2853054"/>
            <a:ext cx="3123809" cy="3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18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99731E-B773-8399-C1F9-931BC7B2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96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6AC73-68A5-B436-F508-4A309925A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09" y="1996965"/>
            <a:ext cx="7695382" cy="286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7046" y="2633054"/>
            <a:ext cx="8791575" cy="795946"/>
          </a:xfrm>
        </p:spPr>
        <p:txBody>
          <a:bodyPr>
            <a:normAutofit/>
          </a:bodyPr>
          <a:lstStyle/>
          <a:p>
            <a:r>
              <a:rPr lang="en-US" sz="4400" dirty="0"/>
              <a:t>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9AB8B-55A7-A5A7-847F-35DA32635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32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9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66CCA5-78A4-3732-6EAB-26FF2B059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279" y="2156045"/>
            <a:ext cx="7817443" cy="254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3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6773" y="2743199"/>
            <a:ext cx="8791575" cy="757035"/>
          </a:xfrm>
        </p:spPr>
        <p:txBody>
          <a:bodyPr>
            <a:normAutofit/>
          </a:bodyPr>
          <a:lstStyle/>
          <a:p>
            <a:r>
              <a:rPr lang="en-US" sz="4400" dirty="0"/>
              <a:t>Browsing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F1C41-F8FB-D61E-7783-84E30B541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6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1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6CAD3-3196-C42E-BBE7-22CC3491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4" y="2300532"/>
            <a:ext cx="8010533" cy="225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19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8135" y="2548646"/>
            <a:ext cx="8791575" cy="1554703"/>
          </a:xfrm>
        </p:spPr>
        <p:txBody>
          <a:bodyPr>
            <a:normAutofit/>
          </a:bodyPr>
          <a:lstStyle/>
          <a:p>
            <a:r>
              <a:rPr lang="en-US" sz="4400" dirty="0"/>
              <a:t>Image</a:t>
            </a:r>
            <a:br>
              <a:rPr lang="en-US" sz="4400" dirty="0"/>
            </a:br>
            <a:r>
              <a:rPr lang="en-US" sz="4400" dirty="0"/>
              <a:t>Generation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270E1-6987-6989-8F66-967C725E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73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93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E1EF45-4BB6-4D94-B845-1626C361F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801" y="1875981"/>
            <a:ext cx="7602398" cy="31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69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228" y="2597285"/>
            <a:ext cx="8791575" cy="1418516"/>
          </a:xfrm>
        </p:spPr>
        <p:txBody>
          <a:bodyPr>
            <a:normAutofit/>
          </a:bodyPr>
          <a:lstStyle/>
          <a:p>
            <a:r>
              <a:rPr lang="en-US" sz="4400" dirty="0"/>
              <a:t>Data </a:t>
            </a:r>
            <a:br>
              <a:rPr lang="en-US" sz="4400" dirty="0"/>
            </a:br>
            <a:r>
              <a:rPr lang="en-US" sz="4400" dirty="0"/>
              <a:t>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909243-8FB7-D33B-80D4-F56D5793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79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018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6917</TotalTime>
  <Words>94</Words>
  <Application>Microsoft Office PowerPoint</Application>
  <PresentationFormat>Widescreen</PresentationFormat>
  <Paragraphs>14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__styreneB_5d855b</vt:lpstr>
      <vt:lpstr>Arial</vt:lpstr>
      <vt:lpstr>Calibri</vt:lpstr>
      <vt:lpstr>source-serif-pro</vt:lpstr>
      <vt:lpstr>Tw Cen MT</vt:lpstr>
      <vt:lpstr>Circuit</vt:lpstr>
      <vt:lpstr>Documents</vt:lpstr>
      <vt:lpstr>PowerPoint Presentation</vt:lpstr>
      <vt:lpstr>Vision</vt:lpstr>
      <vt:lpstr>PowerPoint Presentation</vt:lpstr>
      <vt:lpstr>Browsing</vt:lpstr>
      <vt:lpstr>PowerPoint Presentation</vt:lpstr>
      <vt:lpstr>Image Generation</vt:lpstr>
      <vt:lpstr>PowerPoint Presentation</vt:lpstr>
      <vt:lpstr>Data  Analysis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really use Grok</dc:title>
  <dc:creator>Zain</dc:creator>
  <cp:lastModifiedBy>Zain Naboulsi</cp:lastModifiedBy>
  <cp:revision>10</cp:revision>
  <cp:lastPrinted>2024-03-11T13:51:07Z</cp:lastPrinted>
  <dcterms:created xsi:type="dcterms:W3CDTF">2023-10-26T23:38:07Z</dcterms:created>
  <dcterms:modified xsi:type="dcterms:W3CDTF">2024-03-18T17:11:15Z</dcterms:modified>
</cp:coreProperties>
</file>